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FCFB"/>
    <a:srgbClr val="00A9FF"/>
    <a:srgbClr val="D65245"/>
    <a:srgbClr val="FCFC9E"/>
    <a:srgbClr val="F3D039"/>
    <a:srgbClr val="58C4EA"/>
    <a:srgbClr val="4472C4"/>
    <a:srgbClr val="FFFEE2"/>
    <a:srgbClr val="FFCC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89" d="100"/>
          <a:sy n="89" d="100"/>
        </p:scale>
        <p:origin x="69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C1700-6224-497D-86B0-CAC77998F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13CE5A-544A-4545-A0AB-16B24E14B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6CC254-659C-4086-B851-7BDFB821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F46089-477E-4ECC-B564-D70D52425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AF174D-5BB8-4EA7-92B1-D0BCDBD76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843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12F1C3-BEB7-4A24-A780-E585C045A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C399623-1EA7-47B2-A3C1-D5822E0A47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C8936DC-1A6E-4362-A714-D510C4769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E9852A-0872-47FC-990B-78CA6F737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CA3655-A331-456C-B5E7-289EAF48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013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0BD573B-F3D5-419C-A4DA-BCB2434D1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EE2AB37-50F9-4D5F-8AB7-4888F30B7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82CEDE5-2DDD-424D-AE7D-129AF9785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E56863-8083-4558-A40B-5361A5DAE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4573FE-8830-4DC4-8C9A-1EA50843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161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A1E20D-D807-4730-BDF7-D477E3ED0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F4C3C6-6253-4F7C-B0C5-3A64745E4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5D97C0-A08F-4844-8739-9D2C5DA7A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4F73C3-6246-481C-93A8-2426432B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4811CD-4484-4F48-A167-82A77C279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474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7E981D-D4AE-401B-90FD-E389419D4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22D460-8984-48D2-9033-86D47AACE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0583D30-B05F-4583-BD84-596C7C130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D57133-3D71-4546-A38C-4A723679D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810F01-23E1-4244-AF04-D90D5110C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11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57BB6-31E6-4992-8E63-17D812F65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AB44A5-E8D3-4689-986B-D758BB69A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ACA1ECA-0F4B-4CEF-B8CD-A6C72FBFD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BFEFA86-51A5-4213-9EEA-20355AFE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7C17B2A-8589-4C56-A117-76F7A6EFD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00C0601-5565-49AD-BC01-737F5E3D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30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3F8866-7BA5-420F-A88B-FF91DF4C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A050EFA-5F48-4435-ACF4-F49576659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65E969-F3BD-4B5D-B7F8-7203F23F9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69701C6-7B37-4D45-B869-3F092553EF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591CB79-5D13-4611-AC7F-B7EB901C5A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ADBCB57-9FFB-423B-9709-78A0F62A5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CB80747-5194-48C6-A532-6A154899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7B1A4A5-71B1-4123-83C6-2BD9649A6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29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8441D-1DF3-4F52-9C3A-CFF74F7C0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80E782B-B39F-4353-AE56-D4953D04D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70A4D89-21F9-41F7-B64B-B10C5194C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26C4E9E-A3C6-4720-B507-983BDE16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2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01F9E91-918A-4432-8751-75B612B13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18C1272-4EB6-4C16-B80D-970DA1E43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13627D-79D9-4171-90EF-46D1C1B9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242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C8074-E84E-4803-BC1B-6E7D6AC5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0E9A4F1-3C89-4B2E-B526-7266AE1A5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663DE3-34A7-4F93-8323-A2BE9E6CD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82D8B3-6637-4CD1-BE28-A502E96D1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232652-006B-4A55-AA4D-D8567D35F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F6AE7A9-F3E5-47E9-8457-3D7912FD6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871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7A511-171E-46E4-8AD6-48D05237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D576311-5756-49B7-B9A9-E781752CA9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B8195D4-2FF1-49F5-AD5A-F07675FFE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1A0F6EA-349A-46C3-80DF-657E249C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B1BD9E8-B0BD-4421-BD7D-388ACC0CD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419F7C-F271-4F8E-A386-8E6FF9B7C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422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D7E76C7-7597-4A10-BF33-71B11DF98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E2FA11-80F1-478E-A811-BE3CE6645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23D80E-6E4D-4518-872F-2D47A6B1C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C76E1-6CAB-4E2F-9522-E0EA4698054F}" type="datetimeFigureOut">
              <a:rPr lang="nl-NL" smtClean="0"/>
              <a:t>27-6-2024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BF4C22-E388-46F5-B807-DB1C31A71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1CED25-2CA6-4661-87E8-A0C045B2E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C074E-4E49-4B40-9815-D2665285AB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697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67320-4151-68E8-67DC-E84D0390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fbeeldingsresultaten voor makkelijke optelsom">
            <a:extLst>
              <a:ext uri="{FF2B5EF4-FFF2-40B4-BE49-F238E27FC236}">
                <a16:creationId xmlns:a16="http://schemas.microsoft.com/office/drawing/2014/main" id="{974D5BDB-5701-26BB-7C3C-CFDACDD84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029" y="2561826"/>
            <a:ext cx="2688168" cy="1855131"/>
          </a:xfrm>
          <a:custGeom>
            <a:avLst/>
            <a:gdLst>
              <a:gd name="connsiteX0" fmla="*/ 0 w 2688168"/>
              <a:gd name="connsiteY0" fmla="*/ 0 h 1855131"/>
              <a:gd name="connsiteX1" fmla="*/ 618279 w 2688168"/>
              <a:gd name="connsiteY1" fmla="*/ 0 h 1855131"/>
              <a:gd name="connsiteX2" fmla="*/ 1344084 w 2688168"/>
              <a:gd name="connsiteY2" fmla="*/ 0 h 1855131"/>
              <a:gd name="connsiteX3" fmla="*/ 1989244 w 2688168"/>
              <a:gd name="connsiteY3" fmla="*/ 0 h 1855131"/>
              <a:gd name="connsiteX4" fmla="*/ 2688168 w 2688168"/>
              <a:gd name="connsiteY4" fmla="*/ 0 h 1855131"/>
              <a:gd name="connsiteX5" fmla="*/ 2688168 w 2688168"/>
              <a:gd name="connsiteY5" fmla="*/ 581274 h 1855131"/>
              <a:gd name="connsiteX6" fmla="*/ 2688168 w 2688168"/>
              <a:gd name="connsiteY6" fmla="*/ 1236754 h 1855131"/>
              <a:gd name="connsiteX7" fmla="*/ 2688168 w 2688168"/>
              <a:gd name="connsiteY7" fmla="*/ 1855131 h 1855131"/>
              <a:gd name="connsiteX8" fmla="*/ 2043008 w 2688168"/>
              <a:gd name="connsiteY8" fmla="*/ 1855131 h 1855131"/>
              <a:gd name="connsiteX9" fmla="*/ 1397847 w 2688168"/>
              <a:gd name="connsiteY9" fmla="*/ 1855131 h 1855131"/>
              <a:gd name="connsiteX10" fmla="*/ 779569 w 2688168"/>
              <a:gd name="connsiteY10" fmla="*/ 1855131 h 1855131"/>
              <a:gd name="connsiteX11" fmla="*/ 0 w 2688168"/>
              <a:gd name="connsiteY11" fmla="*/ 1855131 h 1855131"/>
              <a:gd name="connsiteX12" fmla="*/ 0 w 2688168"/>
              <a:gd name="connsiteY12" fmla="*/ 1273857 h 1855131"/>
              <a:gd name="connsiteX13" fmla="*/ 0 w 2688168"/>
              <a:gd name="connsiteY13" fmla="*/ 636928 h 1855131"/>
              <a:gd name="connsiteX14" fmla="*/ 0 w 2688168"/>
              <a:gd name="connsiteY14" fmla="*/ 0 h 185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88168" h="1855131" extrusionOk="0">
                <a:moveTo>
                  <a:pt x="0" y="0"/>
                </a:moveTo>
                <a:cubicBezTo>
                  <a:pt x="281385" y="-17664"/>
                  <a:pt x="340265" y="25861"/>
                  <a:pt x="618279" y="0"/>
                </a:cubicBezTo>
                <a:cubicBezTo>
                  <a:pt x="896293" y="-25861"/>
                  <a:pt x="989019" y="-35725"/>
                  <a:pt x="1344084" y="0"/>
                </a:cubicBezTo>
                <a:cubicBezTo>
                  <a:pt x="1699149" y="35725"/>
                  <a:pt x="1853052" y="13457"/>
                  <a:pt x="1989244" y="0"/>
                </a:cubicBezTo>
                <a:cubicBezTo>
                  <a:pt x="2125436" y="-13457"/>
                  <a:pt x="2438777" y="4695"/>
                  <a:pt x="2688168" y="0"/>
                </a:cubicBezTo>
                <a:cubicBezTo>
                  <a:pt x="2690099" y="238824"/>
                  <a:pt x="2662162" y="382920"/>
                  <a:pt x="2688168" y="581274"/>
                </a:cubicBezTo>
                <a:cubicBezTo>
                  <a:pt x="2714174" y="779628"/>
                  <a:pt x="2711632" y="1022816"/>
                  <a:pt x="2688168" y="1236754"/>
                </a:cubicBezTo>
                <a:cubicBezTo>
                  <a:pt x="2664704" y="1450692"/>
                  <a:pt x="2714355" y="1714355"/>
                  <a:pt x="2688168" y="1855131"/>
                </a:cubicBezTo>
                <a:cubicBezTo>
                  <a:pt x="2535402" y="1876831"/>
                  <a:pt x="2284118" y="1841118"/>
                  <a:pt x="2043008" y="1855131"/>
                </a:cubicBezTo>
                <a:cubicBezTo>
                  <a:pt x="1801898" y="1869144"/>
                  <a:pt x="1698839" y="1856051"/>
                  <a:pt x="1397847" y="1855131"/>
                </a:cubicBezTo>
                <a:cubicBezTo>
                  <a:pt x="1096855" y="1854211"/>
                  <a:pt x="995531" y="1851141"/>
                  <a:pt x="779569" y="1855131"/>
                </a:cubicBezTo>
                <a:cubicBezTo>
                  <a:pt x="563607" y="1859121"/>
                  <a:pt x="235509" y="1851221"/>
                  <a:pt x="0" y="1855131"/>
                </a:cubicBezTo>
                <a:cubicBezTo>
                  <a:pt x="27703" y="1726298"/>
                  <a:pt x="-7954" y="1535142"/>
                  <a:pt x="0" y="1273857"/>
                </a:cubicBezTo>
                <a:cubicBezTo>
                  <a:pt x="7954" y="1012572"/>
                  <a:pt x="-28212" y="775830"/>
                  <a:pt x="0" y="636928"/>
                </a:cubicBezTo>
                <a:cubicBezTo>
                  <a:pt x="28212" y="498026"/>
                  <a:pt x="-18043" y="193987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2916457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581EE8C2-4563-4586-8A84-C0F3363FFC7B}"/>
              </a:ext>
            </a:extLst>
          </p:cNvPr>
          <p:cNvSpPr/>
          <p:nvPr/>
        </p:nvSpPr>
        <p:spPr>
          <a:xfrm>
            <a:off x="4626403" y="3205084"/>
            <a:ext cx="5982829" cy="3492495"/>
          </a:xfrm>
          <a:custGeom>
            <a:avLst/>
            <a:gdLst>
              <a:gd name="connsiteX0" fmla="*/ 0 w 5982829"/>
              <a:gd name="connsiteY0" fmla="*/ 582094 h 3492495"/>
              <a:gd name="connsiteX1" fmla="*/ 582094 w 5982829"/>
              <a:gd name="connsiteY1" fmla="*/ 0 h 3492495"/>
              <a:gd name="connsiteX2" fmla="*/ 1366844 w 5982829"/>
              <a:gd name="connsiteY2" fmla="*/ 0 h 3492495"/>
              <a:gd name="connsiteX3" fmla="*/ 1910662 w 5982829"/>
              <a:gd name="connsiteY3" fmla="*/ 0 h 3492495"/>
              <a:gd name="connsiteX4" fmla="*/ 2647226 w 5982829"/>
              <a:gd name="connsiteY4" fmla="*/ 0 h 3492495"/>
              <a:gd name="connsiteX5" fmla="*/ 3335603 w 5982829"/>
              <a:gd name="connsiteY5" fmla="*/ 0 h 3492495"/>
              <a:gd name="connsiteX6" fmla="*/ 4120353 w 5982829"/>
              <a:gd name="connsiteY6" fmla="*/ 0 h 3492495"/>
              <a:gd name="connsiteX7" fmla="*/ 4760544 w 5982829"/>
              <a:gd name="connsiteY7" fmla="*/ 0 h 3492495"/>
              <a:gd name="connsiteX8" fmla="*/ 5400735 w 5982829"/>
              <a:gd name="connsiteY8" fmla="*/ 0 h 3492495"/>
              <a:gd name="connsiteX9" fmla="*/ 5982829 w 5982829"/>
              <a:gd name="connsiteY9" fmla="*/ 582094 h 3492495"/>
              <a:gd name="connsiteX10" fmla="*/ 5982829 w 5982829"/>
              <a:gd name="connsiteY10" fmla="*/ 1187454 h 3492495"/>
              <a:gd name="connsiteX11" fmla="*/ 5982829 w 5982829"/>
              <a:gd name="connsiteY11" fmla="*/ 1816097 h 3492495"/>
              <a:gd name="connsiteX12" fmla="*/ 5982829 w 5982829"/>
              <a:gd name="connsiteY12" fmla="*/ 2398173 h 3492495"/>
              <a:gd name="connsiteX13" fmla="*/ 5982829 w 5982829"/>
              <a:gd name="connsiteY13" fmla="*/ 2910401 h 3492495"/>
              <a:gd name="connsiteX14" fmla="*/ 5400735 w 5982829"/>
              <a:gd name="connsiteY14" fmla="*/ 3492495 h 3492495"/>
              <a:gd name="connsiteX15" fmla="*/ 4712358 w 5982829"/>
              <a:gd name="connsiteY15" fmla="*/ 3492495 h 3492495"/>
              <a:gd name="connsiteX16" fmla="*/ 3927608 w 5982829"/>
              <a:gd name="connsiteY16" fmla="*/ 3492495 h 3492495"/>
              <a:gd name="connsiteX17" fmla="*/ 3383790 w 5982829"/>
              <a:gd name="connsiteY17" fmla="*/ 3492495 h 3492495"/>
              <a:gd name="connsiteX18" fmla="*/ 2647226 w 5982829"/>
              <a:gd name="connsiteY18" fmla="*/ 3492495 h 3492495"/>
              <a:gd name="connsiteX19" fmla="*/ 2103408 w 5982829"/>
              <a:gd name="connsiteY19" fmla="*/ 3492495 h 3492495"/>
              <a:gd name="connsiteX20" fmla="*/ 1415031 w 5982829"/>
              <a:gd name="connsiteY20" fmla="*/ 3492495 h 3492495"/>
              <a:gd name="connsiteX21" fmla="*/ 582094 w 5982829"/>
              <a:gd name="connsiteY21" fmla="*/ 3492495 h 3492495"/>
              <a:gd name="connsiteX22" fmla="*/ 0 w 5982829"/>
              <a:gd name="connsiteY22" fmla="*/ 2910401 h 3492495"/>
              <a:gd name="connsiteX23" fmla="*/ 0 w 5982829"/>
              <a:gd name="connsiteY23" fmla="*/ 2374890 h 3492495"/>
              <a:gd name="connsiteX24" fmla="*/ 0 w 5982829"/>
              <a:gd name="connsiteY24" fmla="*/ 1839380 h 3492495"/>
              <a:gd name="connsiteX25" fmla="*/ 0 w 5982829"/>
              <a:gd name="connsiteY25" fmla="*/ 1210737 h 3492495"/>
              <a:gd name="connsiteX26" fmla="*/ 0 w 5982829"/>
              <a:gd name="connsiteY26" fmla="*/ 582094 h 349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982829" h="3492495" fill="none" extrusionOk="0">
                <a:moveTo>
                  <a:pt x="0" y="582094"/>
                </a:moveTo>
                <a:cubicBezTo>
                  <a:pt x="-9965" y="276553"/>
                  <a:pt x="338374" y="-2865"/>
                  <a:pt x="582094" y="0"/>
                </a:cubicBezTo>
                <a:cubicBezTo>
                  <a:pt x="822847" y="-3337"/>
                  <a:pt x="1057981" y="-29559"/>
                  <a:pt x="1366844" y="0"/>
                </a:cubicBezTo>
                <a:cubicBezTo>
                  <a:pt x="1675707" y="29559"/>
                  <a:pt x="1784623" y="-3339"/>
                  <a:pt x="1910662" y="0"/>
                </a:cubicBezTo>
                <a:cubicBezTo>
                  <a:pt x="2036701" y="3339"/>
                  <a:pt x="2382613" y="-5422"/>
                  <a:pt x="2647226" y="0"/>
                </a:cubicBezTo>
                <a:cubicBezTo>
                  <a:pt x="2911839" y="5422"/>
                  <a:pt x="3117772" y="-7385"/>
                  <a:pt x="3335603" y="0"/>
                </a:cubicBezTo>
                <a:cubicBezTo>
                  <a:pt x="3553434" y="7385"/>
                  <a:pt x="3893817" y="9285"/>
                  <a:pt x="4120353" y="0"/>
                </a:cubicBezTo>
                <a:cubicBezTo>
                  <a:pt x="4346889" y="-9285"/>
                  <a:pt x="4464732" y="7318"/>
                  <a:pt x="4760544" y="0"/>
                </a:cubicBezTo>
                <a:cubicBezTo>
                  <a:pt x="5056356" y="-7318"/>
                  <a:pt x="5218672" y="-1435"/>
                  <a:pt x="5400735" y="0"/>
                </a:cubicBezTo>
                <a:cubicBezTo>
                  <a:pt x="5721327" y="57904"/>
                  <a:pt x="6002923" y="273930"/>
                  <a:pt x="5982829" y="582094"/>
                </a:cubicBezTo>
                <a:cubicBezTo>
                  <a:pt x="5978780" y="747648"/>
                  <a:pt x="5963999" y="1033708"/>
                  <a:pt x="5982829" y="1187454"/>
                </a:cubicBezTo>
                <a:cubicBezTo>
                  <a:pt x="6001659" y="1341200"/>
                  <a:pt x="6001479" y="1601613"/>
                  <a:pt x="5982829" y="1816097"/>
                </a:cubicBezTo>
                <a:cubicBezTo>
                  <a:pt x="5964179" y="2030581"/>
                  <a:pt x="6009599" y="2128817"/>
                  <a:pt x="5982829" y="2398173"/>
                </a:cubicBezTo>
                <a:cubicBezTo>
                  <a:pt x="5956059" y="2667529"/>
                  <a:pt x="6005860" y="2755692"/>
                  <a:pt x="5982829" y="2910401"/>
                </a:cubicBezTo>
                <a:cubicBezTo>
                  <a:pt x="5950210" y="3238822"/>
                  <a:pt x="5687506" y="3487243"/>
                  <a:pt x="5400735" y="3492495"/>
                </a:cubicBezTo>
                <a:cubicBezTo>
                  <a:pt x="5126745" y="3499132"/>
                  <a:pt x="4910280" y="3505660"/>
                  <a:pt x="4712358" y="3492495"/>
                </a:cubicBezTo>
                <a:cubicBezTo>
                  <a:pt x="4514436" y="3479330"/>
                  <a:pt x="4097119" y="3475310"/>
                  <a:pt x="3927608" y="3492495"/>
                </a:cubicBezTo>
                <a:cubicBezTo>
                  <a:pt x="3758097" y="3509681"/>
                  <a:pt x="3530303" y="3498407"/>
                  <a:pt x="3383790" y="3492495"/>
                </a:cubicBezTo>
                <a:cubicBezTo>
                  <a:pt x="3237277" y="3486583"/>
                  <a:pt x="2926293" y="3524119"/>
                  <a:pt x="2647226" y="3492495"/>
                </a:cubicBezTo>
                <a:cubicBezTo>
                  <a:pt x="2368159" y="3460871"/>
                  <a:pt x="2265443" y="3469140"/>
                  <a:pt x="2103408" y="3492495"/>
                </a:cubicBezTo>
                <a:cubicBezTo>
                  <a:pt x="1941373" y="3515850"/>
                  <a:pt x="1752934" y="3508641"/>
                  <a:pt x="1415031" y="3492495"/>
                </a:cubicBezTo>
                <a:cubicBezTo>
                  <a:pt x="1077128" y="3476349"/>
                  <a:pt x="890275" y="3458439"/>
                  <a:pt x="582094" y="3492495"/>
                </a:cubicBezTo>
                <a:cubicBezTo>
                  <a:pt x="246064" y="3503717"/>
                  <a:pt x="-13405" y="3198048"/>
                  <a:pt x="0" y="2910401"/>
                </a:cubicBezTo>
                <a:cubicBezTo>
                  <a:pt x="9580" y="2725998"/>
                  <a:pt x="17018" y="2486454"/>
                  <a:pt x="0" y="2374890"/>
                </a:cubicBezTo>
                <a:cubicBezTo>
                  <a:pt x="-17018" y="2263326"/>
                  <a:pt x="-5736" y="2088405"/>
                  <a:pt x="0" y="1839380"/>
                </a:cubicBezTo>
                <a:cubicBezTo>
                  <a:pt x="5736" y="1590355"/>
                  <a:pt x="27157" y="1456539"/>
                  <a:pt x="0" y="1210737"/>
                </a:cubicBezTo>
                <a:cubicBezTo>
                  <a:pt x="-27157" y="964935"/>
                  <a:pt x="-4715" y="799847"/>
                  <a:pt x="0" y="582094"/>
                </a:cubicBezTo>
                <a:close/>
              </a:path>
              <a:path w="5982829" h="3492495" stroke="0" extrusionOk="0">
                <a:moveTo>
                  <a:pt x="0" y="582094"/>
                </a:moveTo>
                <a:cubicBezTo>
                  <a:pt x="-53403" y="241970"/>
                  <a:pt x="279302" y="-9644"/>
                  <a:pt x="582094" y="0"/>
                </a:cubicBezTo>
                <a:cubicBezTo>
                  <a:pt x="828006" y="11989"/>
                  <a:pt x="1159120" y="31501"/>
                  <a:pt x="1366844" y="0"/>
                </a:cubicBezTo>
                <a:cubicBezTo>
                  <a:pt x="1574568" y="-31501"/>
                  <a:pt x="1841391" y="7166"/>
                  <a:pt x="2055221" y="0"/>
                </a:cubicBezTo>
                <a:cubicBezTo>
                  <a:pt x="2269051" y="-7166"/>
                  <a:pt x="2453403" y="21137"/>
                  <a:pt x="2599039" y="0"/>
                </a:cubicBezTo>
                <a:cubicBezTo>
                  <a:pt x="2744675" y="-21137"/>
                  <a:pt x="3209990" y="-24092"/>
                  <a:pt x="3383790" y="0"/>
                </a:cubicBezTo>
                <a:cubicBezTo>
                  <a:pt x="3557590" y="24092"/>
                  <a:pt x="3783827" y="-20094"/>
                  <a:pt x="3927608" y="0"/>
                </a:cubicBezTo>
                <a:cubicBezTo>
                  <a:pt x="4071389" y="20094"/>
                  <a:pt x="4337657" y="-27960"/>
                  <a:pt x="4615985" y="0"/>
                </a:cubicBezTo>
                <a:cubicBezTo>
                  <a:pt x="4894313" y="27960"/>
                  <a:pt x="5111239" y="-29111"/>
                  <a:pt x="5400735" y="0"/>
                </a:cubicBezTo>
                <a:cubicBezTo>
                  <a:pt x="5762571" y="-11175"/>
                  <a:pt x="5992116" y="330225"/>
                  <a:pt x="5982829" y="582094"/>
                </a:cubicBezTo>
                <a:cubicBezTo>
                  <a:pt x="5984841" y="712384"/>
                  <a:pt x="5990194" y="972064"/>
                  <a:pt x="5982829" y="1117605"/>
                </a:cubicBezTo>
                <a:cubicBezTo>
                  <a:pt x="5975464" y="1263146"/>
                  <a:pt x="5982454" y="1539798"/>
                  <a:pt x="5982829" y="1722964"/>
                </a:cubicBezTo>
                <a:cubicBezTo>
                  <a:pt x="5983204" y="1906130"/>
                  <a:pt x="6001209" y="2063181"/>
                  <a:pt x="5982829" y="2328324"/>
                </a:cubicBezTo>
                <a:cubicBezTo>
                  <a:pt x="5964449" y="2593467"/>
                  <a:pt x="5959904" y="2661228"/>
                  <a:pt x="5982829" y="2910401"/>
                </a:cubicBezTo>
                <a:cubicBezTo>
                  <a:pt x="5970671" y="3237930"/>
                  <a:pt x="5753134" y="3428008"/>
                  <a:pt x="5400735" y="3492495"/>
                </a:cubicBezTo>
                <a:cubicBezTo>
                  <a:pt x="5084584" y="3503373"/>
                  <a:pt x="4938835" y="3499568"/>
                  <a:pt x="4664171" y="3492495"/>
                </a:cubicBezTo>
                <a:cubicBezTo>
                  <a:pt x="4389507" y="3485422"/>
                  <a:pt x="4293535" y="3460881"/>
                  <a:pt x="4023980" y="3492495"/>
                </a:cubicBezTo>
                <a:cubicBezTo>
                  <a:pt x="3754425" y="3524109"/>
                  <a:pt x="3465984" y="3472924"/>
                  <a:pt x="3239230" y="3492495"/>
                </a:cubicBezTo>
                <a:cubicBezTo>
                  <a:pt x="3012476" y="3512067"/>
                  <a:pt x="2822450" y="3489895"/>
                  <a:pt x="2550853" y="3492495"/>
                </a:cubicBezTo>
                <a:cubicBezTo>
                  <a:pt x="2279256" y="3495095"/>
                  <a:pt x="2277856" y="3496429"/>
                  <a:pt x="2007035" y="3492495"/>
                </a:cubicBezTo>
                <a:cubicBezTo>
                  <a:pt x="1736214" y="3488561"/>
                  <a:pt x="1456848" y="3458316"/>
                  <a:pt x="1318658" y="3492495"/>
                </a:cubicBezTo>
                <a:cubicBezTo>
                  <a:pt x="1180468" y="3526674"/>
                  <a:pt x="820612" y="3519409"/>
                  <a:pt x="582094" y="3492495"/>
                </a:cubicBezTo>
                <a:cubicBezTo>
                  <a:pt x="294471" y="3435324"/>
                  <a:pt x="-19597" y="3217749"/>
                  <a:pt x="0" y="2910401"/>
                </a:cubicBezTo>
                <a:cubicBezTo>
                  <a:pt x="15846" y="2659909"/>
                  <a:pt x="-7213" y="2506064"/>
                  <a:pt x="0" y="2351607"/>
                </a:cubicBezTo>
                <a:cubicBezTo>
                  <a:pt x="7213" y="2197150"/>
                  <a:pt x="8747" y="2062172"/>
                  <a:pt x="0" y="1792814"/>
                </a:cubicBezTo>
                <a:cubicBezTo>
                  <a:pt x="-8747" y="1523456"/>
                  <a:pt x="-201" y="1431401"/>
                  <a:pt x="0" y="1164171"/>
                </a:cubicBezTo>
                <a:cubicBezTo>
                  <a:pt x="201" y="896941"/>
                  <a:pt x="7254" y="815488"/>
                  <a:pt x="0" y="582094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361829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9BEC68E-7059-E996-7C49-A63B8A10AAE8}"/>
              </a:ext>
            </a:extLst>
          </p:cNvPr>
          <p:cNvSpPr/>
          <p:nvPr/>
        </p:nvSpPr>
        <p:spPr>
          <a:xfrm>
            <a:off x="612483" y="4893643"/>
            <a:ext cx="350063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Taal en rekendans</a:t>
            </a:r>
            <a:endParaRPr lang="nl-NL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BEF873D-DAAF-C933-0D01-005F5D495D6B}"/>
              </a:ext>
            </a:extLst>
          </p:cNvPr>
          <p:cNvSpPr txBox="1"/>
          <p:nvPr/>
        </p:nvSpPr>
        <p:spPr>
          <a:xfrm>
            <a:off x="4700697" y="1107852"/>
            <a:ext cx="3401934" cy="830997"/>
          </a:xfrm>
          <a:custGeom>
            <a:avLst/>
            <a:gdLst>
              <a:gd name="connsiteX0" fmla="*/ 0 w 3401934"/>
              <a:gd name="connsiteY0" fmla="*/ 0 h 830997"/>
              <a:gd name="connsiteX1" fmla="*/ 748425 w 3401934"/>
              <a:gd name="connsiteY1" fmla="*/ 0 h 830997"/>
              <a:gd name="connsiteX2" fmla="*/ 1496851 w 3401934"/>
              <a:gd name="connsiteY2" fmla="*/ 0 h 830997"/>
              <a:gd name="connsiteX3" fmla="*/ 2075180 w 3401934"/>
              <a:gd name="connsiteY3" fmla="*/ 0 h 830997"/>
              <a:gd name="connsiteX4" fmla="*/ 2823605 w 3401934"/>
              <a:gd name="connsiteY4" fmla="*/ 0 h 830997"/>
              <a:gd name="connsiteX5" fmla="*/ 3401934 w 3401934"/>
              <a:gd name="connsiteY5" fmla="*/ 0 h 830997"/>
              <a:gd name="connsiteX6" fmla="*/ 3401934 w 3401934"/>
              <a:gd name="connsiteY6" fmla="*/ 398879 h 830997"/>
              <a:gd name="connsiteX7" fmla="*/ 3401934 w 3401934"/>
              <a:gd name="connsiteY7" fmla="*/ 830997 h 830997"/>
              <a:gd name="connsiteX8" fmla="*/ 2687528 w 3401934"/>
              <a:gd name="connsiteY8" fmla="*/ 830997 h 830997"/>
              <a:gd name="connsiteX9" fmla="*/ 2007141 w 3401934"/>
              <a:gd name="connsiteY9" fmla="*/ 830997 h 830997"/>
              <a:gd name="connsiteX10" fmla="*/ 1326754 w 3401934"/>
              <a:gd name="connsiteY10" fmla="*/ 830997 h 830997"/>
              <a:gd name="connsiteX11" fmla="*/ 748425 w 3401934"/>
              <a:gd name="connsiteY11" fmla="*/ 830997 h 830997"/>
              <a:gd name="connsiteX12" fmla="*/ 0 w 3401934"/>
              <a:gd name="connsiteY12" fmla="*/ 830997 h 830997"/>
              <a:gd name="connsiteX13" fmla="*/ 0 w 3401934"/>
              <a:gd name="connsiteY13" fmla="*/ 407189 h 830997"/>
              <a:gd name="connsiteX14" fmla="*/ 0 w 3401934"/>
              <a:gd name="connsiteY14" fmla="*/ 0 h 830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401934" h="830997" extrusionOk="0">
                <a:moveTo>
                  <a:pt x="0" y="0"/>
                </a:moveTo>
                <a:cubicBezTo>
                  <a:pt x="354006" y="-6890"/>
                  <a:pt x="402247" y="5434"/>
                  <a:pt x="748425" y="0"/>
                </a:cubicBezTo>
                <a:cubicBezTo>
                  <a:pt x="1094603" y="-5434"/>
                  <a:pt x="1345010" y="-30477"/>
                  <a:pt x="1496851" y="0"/>
                </a:cubicBezTo>
                <a:cubicBezTo>
                  <a:pt x="1648692" y="30477"/>
                  <a:pt x="1850722" y="-892"/>
                  <a:pt x="2075180" y="0"/>
                </a:cubicBezTo>
                <a:cubicBezTo>
                  <a:pt x="2299638" y="892"/>
                  <a:pt x="2596046" y="-31258"/>
                  <a:pt x="2823605" y="0"/>
                </a:cubicBezTo>
                <a:cubicBezTo>
                  <a:pt x="3051164" y="31258"/>
                  <a:pt x="3164181" y="-20778"/>
                  <a:pt x="3401934" y="0"/>
                </a:cubicBezTo>
                <a:cubicBezTo>
                  <a:pt x="3392133" y="125088"/>
                  <a:pt x="3411459" y="218129"/>
                  <a:pt x="3401934" y="398879"/>
                </a:cubicBezTo>
                <a:cubicBezTo>
                  <a:pt x="3392409" y="579629"/>
                  <a:pt x="3408509" y="621177"/>
                  <a:pt x="3401934" y="830997"/>
                </a:cubicBezTo>
                <a:cubicBezTo>
                  <a:pt x="3068838" y="829077"/>
                  <a:pt x="2912963" y="831394"/>
                  <a:pt x="2687528" y="830997"/>
                </a:cubicBezTo>
                <a:cubicBezTo>
                  <a:pt x="2462093" y="830600"/>
                  <a:pt x="2334600" y="835051"/>
                  <a:pt x="2007141" y="830997"/>
                </a:cubicBezTo>
                <a:cubicBezTo>
                  <a:pt x="1679682" y="826943"/>
                  <a:pt x="1539260" y="798799"/>
                  <a:pt x="1326754" y="830997"/>
                </a:cubicBezTo>
                <a:cubicBezTo>
                  <a:pt x="1114248" y="863195"/>
                  <a:pt x="902416" y="840157"/>
                  <a:pt x="748425" y="830997"/>
                </a:cubicBezTo>
                <a:cubicBezTo>
                  <a:pt x="594434" y="821837"/>
                  <a:pt x="184944" y="853770"/>
                  <a:pt x="0" y="830997"/>
                </a:cubicBezTo>
                <a:cubicBezTo>
                  <a:pt x="9645" y="731159"/>
                  <a:pt x="-8326" y="579912"/>
                  <a:pt x="0" y="407189"/>
                </a:cubicBezTo>
                <a:cubicBezTo>
                  <a:pt x="8326" y="234466"/>
                  <a:pt x="-3474" y="124096"/>
                  <a:pt x="0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19050">
            <a:solidFill>
              <a:srgbClr val="FFFF00"/>
            </a:solidFill>
            <a:extLst>
              <a:ext uri="{C807C97D-BFC1-408E-A445-0C87EB9F89A2}">
                <ask:lineSketchStyleProps xmlns:ask="http://schemas.microsoft.com/office/drawing/2018/sketchyshapes" sd="172544644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>
                <a:solidFill>
                  <a:srgbClr val="FFFF00"/>
                </a:solidFill>
              </a:rPr>
              <a:t>Optellen,  aftrekken en keersommen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B666747-F96F-FC7F-CF50-85D7013EEB11}"/>
              </a:ext>
            </a:extLst>
          </p:cNvPr>
          <p:cNvSpPr txBox="1"/>
          <p:nvPr/>
        </p:nvSpPr>
        <p:spPr>
          <a:xfrm>
            <a:off x="4768811" y="3489392"/>
            <a:ext cx="593252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Bradley Hand ITC" panose="03070402050302030203" pitchFamily="66" charset="0"/>
              </a:rPr>
              <a:t>Keersommen, optellen, aftrekken, </a:t>
            </a:r>
            <a:r>
              <a:rPr lang="nl-NL">
                <a:latin typeface="Bradley Hand ITC" panose="03070402050302030203" pitchFamily="66" charset="0"/>
              </a:rPr>
              <a:t>dat doe </a:t>
            </a:r>
            <a:r>
              <a:rPr lang="nl-NL" dirty="0">
                <a:latin typeface="Bradley Hand ITC" panose="03070402050302030203" pitchFamily="66" charset="0"/>
              </a:rPr>
              <a:t>je met je brein maar wist je dat je daar echt niet voor stil hoeft te blijven zitten? Rekenen met je héle lichaam? Dans en reken je mee?</a:t>
            </a:r>
          </a:p>
          <a:p>
            <a:endParaRPr lang="nl-NL" dirty="0"/>
          </a:p>
          <a:p>
            <a:r>
              <a:rPr lang="nl-NL" sz="1600" b="1" u="sng" dirty="0"/>
              <a:t>Oefening: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/>
              <a:t>Zet de muziek aan </a:t>
            </a:r>
            <a:endParaRPr lang="nl-NL" sz="1100" i="1" dirty="0"/>
          </a:p>
          <a:p>
            <a:pPr marL="342900" indent="-342900">
              <a:buFont typeface="+mj-lt"/>
              <a:buAutoNum type="arabicPeriod"/>
            </a:pPr>
            <a:r>
              <a:rPr lang="nl-NL" sz="1600" dirty="0"/>
              <a:t>Als de muziek aan is, beweegt iedereen kriskras door elkaar.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/>
              <a:t>Als de muziek uit gaat zegt de leerkracht som.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/>
              <a:t>De uitkomst van de som moeten de kinderen lichaamsdelen op de grond zetten (voeten tellen voor ieder 1)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600" dirty="0"/>
              <a:t>Voorbeeld: 5+2= 2 voeten+ 1 hand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D0F270A-176F-A54D-A8C7-AF2B85DD4221}"/>
              </a:ext>
            </a:extLst>
          </p:cNvPr>
          <p:cNvSpPr txBox="1"/>
          <p:nvPr/>
        </p:nvSpPr>
        <p:spPr>
          <a:xfrm>
            <a:off x="7962900" y="111712"/>
            <a:ext cx="2613951" cy="870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Aft>
                <a:spcPts val="600"/>
              </a:spcAft>
              <a:tabLst>
                <a:tab pos="1638300" algn="l"/>
                <a:tab pos="1895475" algn="l"/>
              </a:tabLst>
            </a:pPr>
            <a:r>
              <a:rPr lang="nl-NL" sz="1200" b="1" dirty="0">
                <a:solidFill>
                  <a:srgbClr val="1F497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Dansen met Sophie</a:t>
            </a:r>
            <a:endParaRPr lang="nl-N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600"/>
              </a:spcAft>
              <a:tabLst>
                <a:tab pos="1638300" algn="l"/>
                <a:tab pos="1895475" algn="l"/>
              </a:tabLst>
            </a:pPr>
            <a:r>
              <a:rPr lang="nl-NL" sz="1200" i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Dansdocent, danseres en theatermaker</a:t>
            </a:r>
          </a:p>
          <a:p>
            <a:pPr algn="r">
              <a:lnSpc>
                <a:spcPct val="115000"/>
              </a:lnSpc>
              <a:spcAft>
                <a:spcPts val="600"/>
              </a:spcAft>
              <a:tabLst>
                <a:tab pos="1638300" algn="l"/>
                <a:tab pos="1895475" algn="l"/>
              </a:tabLst>
            </a:pPr>
            <a:r>
              <a:rPr lang="nl-NL" sz="1200" i="1" dirty="0">
                <a:solidFill>
                  <a:srgbClr val="4F81B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danskunstsophie@gmail.com</a:t>
            </a:r>
            <a:endParaRPr lang="nl-NL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Stamp de tafels  Kinderen voor Kinderen songtekst">
            <a:hlinkClick r:id="" action="ppaction://media"/>
            <a:extLst>
              <a:ext uri="{FF2B5EF4-FFF2-40B4-BE49-F238E27FC236}">
                <a16:creationId xmlns:a16="http://schemas.microsoft.com/office/drawing/2014/main" id="{C142DC98-63FC-A9AB-AD81-883E00459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83955" y="4530562"/>
            <a:ext cx="271463" cy="271463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27A049FF-FA09-E3AE-06D1-9984134BF853}"/>
              </a:ext>
            </a:extLst>
          </p:cNvPr>
          <p:cNvSpPr txBox="1"/>
          <p:nvPr/>
        </p:nvSpPr>
        <p:spPr>
          <a:xfrm>
            <a:off x="6757372" y="4481629"/>
            <a:ext cx="1841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muziek</a:t>
            </a:r>
          </a:p>
        </p:txBody>
      </p:sp>
      <p:sp>
        <p:nvSpPr>
          <p:cNvPr id="12" name="Pijl: rechts 11">
            <a:extLst>
              <a:ext uri="{FF2B5EF4-FFF2-40B4-BE49-F238E27FC236}">
                <a16:creationId xmlns:a16="http://schemas.microsoft.com/office/drawing/2014/main" id="{EE47C0F0-6E59-27C8-F44C-2C599E07FD28}"/>
              </a:ext>
            </a:extLst>
          </p:cNvPr>
          <p:cNvSpPr/>
          <p:nvPr/>
        </p:nvSpPr>
        <p:spPr>
          <a:xfrm>
            <a:off x="7735074" y="4602520"/>
            <a:ext cx="829163" cy="12754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8" name="Picture 4" descr="Afbeeldingsresultaten voor Tafel Van 7 Cartoon">
            <a:extLst>
              <a:ext uri="{FF2B5EF4-FFF2-40B4-BE49-F238E27FC236}">
                <a16:creationId xmlns:a16="http://schemas.microsoft.com/office/drawing/2014/main" id="{EF20A95E-2DFF-C05A-6A6F-E5DB21ECC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76226"/>
            <a:ext cx="1654827" cy="2343150"/>
          </a:xfrm>
          <a:custGeom>
            <a:avLst/>
            <a:gdLst>
              <a:gd name="connsiteX0" fmla="*/ 0 w 1654827"/>
              <a:gd name="connsiteY0" fmla="*/ 0 h 2343150"/>
              <a:gd name="connsiteX1" fmla="*/ 501964 w 1654827"/>
              <a:gd name="connsiteY1" fmla="*/ 0 h 2343150"/>
              <a:gd name="connsiteX2" fmla="*/ 1037025 w 1654827"/>
              <a:gd name="connsiteY2" fmla="*/ 0 h 2343150"/>
              <a:gd name="connsiteX3" fmla="*/ 1654827 w 1654827"/>
              <a:gd name="connsiteY3" fmla="*/ 0 h 2343150"/>
              <a:gd name="connsiteX4" fmla="*/ 1654827 w 1654827"/>
              <a:gd name="connsiteY4" fmla="*/ 585788 h 2343150"/>
              <a:gd name="connsiteX5" fmla="*/ 1654827 w 1654827"/>
              <a:gd name="connsiteY5" fmla="*/ 1171575 h 2343150"/>
              <a:gd name="connsiteX6" fmla="*/ 1654827 w 1654827"/>
              <a:gd name="connsiteY6" fmla="*/ 1710500 h 2343150"/>
              <a:gd name="connsiteX7" fmla="*/ 1654827 w 1654827"/>
              <a:gd name="connsiteY7" fmla="*/ 2343150 h 2343150"/>
              <a:gd name="connsiteX8" fmla="*/ 1103218 w 1654827"/>
              <a:gd name="connsiteY8" fmla="*/ 2343150 h 2343150"/>
              <a:gd name="connsiteX9" fmla="*/ 551609 w 1654827"/>
              <a:gd name="connsiteY9" fmla="*/ 2343150 h 2343150"/>
              <a:gd name="connsiteX10" fmla="*/ 0 w 1654827"/>
              <a:gd name="connsiteY10" fmla="*/ 2343150 h 2343150"/>
              <a:gd name="connsiteX11" fmla="*/ 0 w 1654827"/>
              <a:gd name="connsiteY11" fmla="*/ 1710500 h 2343150"/>
              <a:gd name="connsiteX12" fmla="*/ 0 w 1654827"/>
              <a:gd name="connsiteY12" fmla="*/ 1195007 h 2343150"/>
              <a:gd name="connsiteX13" fmla="*/ 0 w 1654827"/>
              <a:gd name="connsiteY13" fmla="*/ 562356 h 2343150"/>
              <a:gd name="connsiteX14" fmla="*/ 0 w 1654827"/>
              <a:gd name="connsiteY14" fmla="*/ 0 h 234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54827" h="2343150" extrusionOk="0">
                <a:moveTo>
                  <a:pt x="0" y="0"/>
                </a:moveTo>
                <a:cubicBezTo>
                  <a:pt x="103688" y="-31897"/>
                  <a:pt x="268047" y="7887"/>
                  <a:pt x="501964" y="0"/>
                </a:cubicBezTo>
                <a:cubicBezTo>
                  <a:pt x="735881" y="-7887"/>
                  <a:pt x="842594" y="35712"/>
                  <a:pt x="1037025" y="0"/>
                </a:cubicBezTo>
                <a:cubicBezTo>
                  <a:pt x="1231456" y="-35712"/>
                  <a:pt x="1382443" y="25055"/>
                  <a:pt x="1654827" y="0"/>
                </a:cubicBezTo>
                <a:cubicBezTo>
                  <a:pt x="1703021" y="272840"/>
                  <a:pt x="1598014" y="302948"/>
                  <a:pt x="1654827" y="585788"/>
                </a:cubicBezTo>
                <a:cubicBezTo>
                  <a:pt x="1711640" y="868628"/>
                  <a:pt x="1587593" y="914907"/>
                  <a:pt x="1654827" y="1171575"/>
                </a:cubicBezTo>
                <a:cubicBezTo>
                  <a:pt x="1722061" y="1428243"/>
                  <a:pt x="1629879" y="1598051"/>
                  <a:pt x="1654827" y="1710500"/>
                </a:cubicBezTo>
                <a:cubicBezTo>
                  <a:pt x="1679775" y="1822949"/>
                  <a:pt x="1612084" y="2110494"/>
                  <a:pt x="1654827" y="2343150"/>
                </a:cubicBezTo>
                <a:cubicBezTo>
                  <a:pt x="1479759" y="2372399"/>
                  <a:pt x="1287987" y="2320659"/>
                  <a:pt x="1103218" y="2343150"/>
                </a:cubicBezTo>
                <a:cubicBezTo>
                  <a:pt x="918449" y="2365641"/>
                  <a:pt x="705141" y="2333035"/>
                  <a:pt x="551609" y="2343150"/>
                </a:cubicBezTo>
                <a:cubicBezTo>
                  <a:pt x="398077" y="2353265"/>
                  <a:pt x="192729" y="2341776"/>
                  <a:pt x="0" y="2343150"/>
                </a:cubicBezTo>
                <a:cubicBezTo>
                  <a:pt x="-60829" y="2081131"/>
                  <a:pt x="27518" y="1955068"/>
                  <a:pt x="0" y="1710500"/>
                </a:cubicBezTo>
                <a:cubicBezTo>
                  <a:pt x="-27518" y="1465932"/>
                  <a:pt x="38956" y="1340697"/>
                  <a:pt x="0" y="1195007"/>
                </a:cubicBezTo>
                <a:cubicBezTo>
                  <a:pt x="-38956" y="1049317"/>
                  <a:pt x="50240" y="708207"/>
                  <a:pt x="0" y="562356"/>
                </a:cubicBezTo>
                <a:cubicBezTo>
                  <a:pt x="-50240" y="416505"/>
                  <a:pt x="39324" y="201440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1468003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32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A2090E5FEADB49BE0C779F1BEC3ECF" ma:contentTypeVersion="18" ma:contentTypeDescription="Een nieuw document maken." ma:contentTypeScope="" ma:versionID="c6f7a6129a93e8203b7fd726892b07b4">
  <xsd:schema xmlns:xsd="http://www.w3.org/2001/XMLSchema" xmlns:xs="http://www.w3.org/2001/XMLSchema" xmlns:p="http://schemas.microsoft.com/office/2006/metadata/properties" xmlns:ns2="42bad74e-f3c1-4ca3-968d-e118b664d8b5" xmlns:ns3="9b9041d5-fb5b-4b26-b5fb-0e2e0b7693fb" targetNamespace="http://schemas.microsoft.com/office/2006/metadata/properties" ma:root="true" ma:fieldsID="f11c0cd6a05856f78588b48017a64843" ns2:_="" ns3:_="">
    <xsd:import namespace="42bad74e-f3c1-4ca3-968d-e118b664d8b5"/>
    <xsd:import namespace="9b9041d5-fb5b-4b26-b5fb-0e2e0b7693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ad74e-f3c1-4ca3-968d-e118b664d8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Afbeeldingtags" ma:readOnly="false" ma:fieldId="{5cf76f15-5ced-4ddc-b409-7134ff3c332f}" ma:taxonomyMulti="true" ma:sspId="dbc801f1-924e-48a8-b90d-cfe2390033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9041d5-fb5b-4b26-b5fb-0e2e0b7693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b92cb6b-7994-49a3-bff0-2f80ecc1d352}" ma:internalName="TaxCatchAll" ma:showField="CatchAllData" ma:web="9b9041d5-fb5b-4b26-b5fb-0e2e0b7693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2bad74e-f3c1-4ca3-968d-e118b664d8b5">
      <Terms xmlns="http://schemas.microsoft.com/office/infopath/2007/PartnerControls"/>
    </lcf76f155ced4ddcb4097134ff3c332f>
    <TaxCatchAll xmlns="9b9041d5-fb5b-4b26-b5fb-0e2e0b7693fb" xsi:nil="true"/>
    <SharedWithUsers xmlns="9b9041d5-fb5b-4b26-b5fb-0e2e0b7693fb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5118462-268B-47A4-8C9B-5B07D221CE64}"/>
</file>

<file path=customXml/itemProps2.xml><?xml version="1.0" encoding="utf-8"?>
<ds:datastoreItem xmlns:ds="http://schemas.openxmlformats.org/officeDocument/2006/customXml" ds:itemID="{59843CF7-3B9E-4316-8425-A337A0E9B954}"/>
</file>

<file path=customXml/itemProps3.xml><?xml version="1.0" encoding="utf-8"?>
<ds:datastoreItem xmlns:ds="http://schemas.openxmlformats.org/officeDocument/2006/customXml" ds:itemID="{AC3DD99C-1EFB-4CE3-819A-DCA0B814DAC8}"/>
</file>

<file path=docProps/app.xml><?xml version="1.0" encoding="utf-8"?>
<Properties xmlns="http://schemas.openxmlformats.org/officeDocument/2006/extended-properties" xmlns:vt="http://schemas.openxmlformats.org/officeDocument/2006/docPropsVTypes">
  <TotalTime>7221</TotalTime>
  <Words>118</Words>
  <Application>Microsoft Office PowerPoint</Application>
  <PresentationFormat>Breedbeeld</PresentationFormat>
  <Paragraphs>14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Bradley Hand ITC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Susanne Willems</dc:creator>
  <cp:lastModifiedBy>sophie everaerts</cp:lastModifiedBy>
  <cp:revision>123</cp:revision>
  <dcterms:created xsi:type="dcterms:W3CDTF">2021-10-19T09:46:43Z</dcterms:created>
  <dcterms:modified xsi:type="dcterms:W3CDTF">2024-06-27T14:37:56Z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0x01010084A2090E5FEADB49BE0C779F1BEC3ECF</vt:lpwstr>
  </property>
  <property fmtid="{D5CDD505-2E9C-101B-9397-08002B2CF9AE}" pid="3" name="Order">
    <vt:r8>106900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MediaServiceImageTags">
    <vt:lpwstr/>
  </property>
</Properties>
</file>